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747" r:id="rId2"/>
    <p:sldId id="649" r:id="rId3"/>
    <p:sldId id="373" r:id="rId4"/>
    <p:sldId id="376" r:id="rId5"/>
    <p:sldId id="374" r:id="rId6"/>
    <p:sldId id="378" r:id="rId7"/>
    <p:sldId id="634" r:id="rId8"/>
    <p:sldId id="587" r:id="rId9"/>
    <p:sldId id="635" r:id="rId10"/>
    <p:sldId id="586" r:id="rId11"/>
    <p:sldId id="637" r:id="rId12"/>
    <p:sldId id="638" r:id="rId13"/>
    <p:sldId id="639" r:id="rId14"/>
    <p:sldId id="640" r:id="rId15"/>
    <p:sldId id="641" r:id="rId16"/>
    <p:sldId id="642" r:id="rId17"/>
    <p:sldId id="651" r:id="rId18"/>
    <p:sldId id="652" r:id="rId19"/>
    <p:sldId id="64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09" autoAdjust="0"/>
    <p:restoredTop sz="91565" autoAdjust="0"/>
  </p:normalViewPr>
  <p:slideViewPr>
    <p:cSldViewPr snapToGrid="0">
      <p:cViewPr varScale="1">
        <p:scale>
          <a:sx n="78" d="100"/>
          <a:sy n="78" d="100"/>
        </p:scale>
        <p:origin x="1258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072A-7DF6-4F30-91E7-04BB234D3453}" type="datetime1">
              <a:rPr lang="en-US" smtClean="0"/>
              <a:t>2/21/2022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00B6-D0C8-4734-9C7F-ADBAEFBD47F0}" type="datetime1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3E2B5-FCD1-4FF6-B1E4-BB2F530E206F}" type="datetime1">
              <a:rPr lang="en-US" smtClean="0"/>
              <a:t>2/21/2022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121-4DB3-464B-8980-E17B647D690F}" type="datetime1">
              <a:rPr lang="en-US" smtClean="0"/>
              <a:t>2/21/2022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BF19-6992-4EF0-A6AB-2440E779C3C2}" type="datetime1">
              <a:rPr lang="en-US" smtClean="0"/>
              <a:t>2/21/2022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1AADA-24DF-4CBF-8E69-F3F7EFD7A521}" type="datetime1">
              <a:rPr lang="en-US" smtClean="0"/>
              <a:t>2/21/2022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4339-A416-4538-B841-B030EEDD1A17}" type="datetime1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DC5F3-ED89-4AF9-ABAE-4D54A23C353A}" type="datetime1">
              <a:rPr lang="en-US" smtClean="0"/>
              <a:t>2/21/2022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DE01B-D343-422E-966B-9EF0B871F31F}" type="datetime1">
              <a:rPr lang="en-US" smtClean="0"/>
              <a:t>2/21/2022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C2EF8-6BD1-431A-83C2-226503EA3FB8}" type="datetime1">
              <a:rPr lang="en-US" smtClean="0"/>
              <a:t>2/21/2022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7727F-E5C4-4471-9302-4DE3184F99A6}" type="datetime1">
              <a:rPr lang="en-US" smtClean="0"/>
              <a:t>2/21/2022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AB3C9-EC4B-4B5C-99DF-0970B67448FF}" type="datetime1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2A21F-A44E-D445-99A9-26BE1364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A36FE-A7D0-4B21-BF6B-E6FEFFF3BFA6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0EC15D-67F2-1C45-874D-5E3C8D376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74" y="292128"/>
            <a:ext cx="7886700" cy="591477"/>
          </a:xfrm>
        </p:spPr>
        <p:txBody>
          <a:bodyPr/>
          <a:lstStyle/>
          <a:p>
            <a:r>
              <a:rPr lang="en-US" dirty="0"/>
              <a:t>R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A79B4-F120-C04A-B0C1-B3A7C75F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8A15C-3692-5A48-9714-4DE99F0A1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43FC5-47FD-3C45-8A33-DEBA0A5144F3}"/>
              </a:ext>
            </a:extLst>
          </p:cNvPr>
          <p:cNvSpPr txBox="1"/>
          <p:nvPr/>
        </p:nvSpPr>
        <p:spPr>
          <a:xfrm>
            <a:off x="578223" y="1277470"/>
            <a:ext cx="342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open </a:t>
            </a:r>
            <a:r>
              <a:rPr lang="en-US" dirty="0" err="1"/>
              <a:t>A_Basic_Test_Drive.R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E6164-646D-D741-993B-A2CBBED4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" y="1746622"/>
            <a:ext cx="3874247" cy="38742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B296AA-147A-DE4B-9CF1-05C1D542862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69EFE3-245E-7C46-BBC2-7994E6F4EA9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407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6F44D-704A-43EC-BDF6-2BC6D852DD5D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or Do Not There is No Try…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4" descr="Image result for force awakens x ray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4923"/>
            <a:ext cx="8401845" cy="47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D20A37-8E1C-244B-8D13-94B667C04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9B70E4-3B02-7E41-906B-837D19BE018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89ACC17-AD33-0641-8C5D-AFB5A2750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03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E783-1286-408E-B465-A6B58A6C4F6A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46143-F893-E44F-AD69-C37965AD1F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F3EC-460E-9240-9902-0BD51D85465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10F7AF2-2462-0447-92F2-7CD9835D7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48B4-22A6-4E62-83B7-F6BCFD7B7285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656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scenesDF$start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y=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),size=3)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57" y="2038929"/>
            <a:ext cx="5417738" cy="39078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DF2C-587B-459A-B499-9CAAA4666306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1212954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scenesDF$start,xend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scenesDF$end,y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scenesDF$id,yend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),size=3) 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y=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label =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2.25,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nudge_y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1.15,color = 'black', alpha = 0.5)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47" y="2181504"/>
            <a:ext cx="5573931" cy="40310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4EDA-96D8-4FC4-BDDB-A2667942BD67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679147"/>
            <a:ext cx="9144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scenesDF$start,xend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scenesDF$end,y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scenesDF$id,yend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),size=3) +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y=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 label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size = 2.25,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nudge_y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1.15,color = 'black', alpha = 0.5)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="none")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4CDA1-C7D5-4D3D-B007-4F56DBF140B0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pic>
        <p:nvPicPr>
          <p:cNvPr id="7" name="Picture 6" descr="Star Wars Scene line chart&#10;">
            <a:extLst>
              <a:ext uri="{FF2B5EF4-FFF2-40B4-BE49-F238E27FC236}">
                <a16:creationId xmlns:a16="http://schemas.microsoft.com/office/drawing/2014/main" id="{CE95A570-C077-EF40-8641-359B67DE5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040"/>
            <a:ext cx="9144000" cy="46939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3B7D-B774-4426-9115-75F8BCFC34BC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Let’s Practice…</a:t>
            </a:r>
            <a:r>
              <a:rPr lang="en-US" sz="3200" b="1" dirty="0"/>
              <a:t>Open </a:t>
            </a:r>
            <a:r>
              <a:rPr lang="en-US" sz="3200" b="1" dirty="0" err="1"/>
              <a:t>C_Amazon_Xray.R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099036"/>
            <a:ext cx="8686800" cy="351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change movies, examine and make another plot with less guidance.</a:t>
            </a:r>
          </a:p>
        </p:txBody>
      </p:sp>
      <p:pic>
        <p:nvPicPr>
          <p:cNvPr id="2050" name="Picture 2" descr="Image result for star wars force awakens m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500153"/>
            <a:ext cx="2477266" cy="41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ar wars force awakens me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30" y="2091914"/>
            <a:ext cx="2524563" cy="2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ar wars force awakens me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r="15695"/>
          <a:stretch/>
        </p:blipFill>
        <p:spPr bwMode="auto">
          <a:xfrm>
            <a:off x="6243146" y="2045186"/>
            <a:ext cx="2427890" cy="216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AD457A-6806-D64C-9A34-481EADB53C9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164BA7-244D-7842-8650-8E2F204ABC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99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3DB29-612D-FC4E-AA46-E6498227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0D41-B752-4438-8855-8DE6E46E42BB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A197B-CEE3-BF46-8BDE-EA559710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can make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A209C-0428-DB46-9051-E468AC87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37F0-75CC-8743-BEA1-F007E6BC4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3901C4-BDE2-0B40-8EE3-3517251CFB03}"/>
              </a:ext>
            </a:extLst>
          </p:cNvPr>
          <p:cNvSpPr/>
          <p:nvPr/>
        </p:nvSpPr>
        <p:spPr>
          <a:xfrm>
            <a:off x="228600" y="1961111"/>
            <a:ext cx="8686800" cy="6207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 chapter in the book uses named entity recognition (covered later in the week) and plots the locations on a map.  We may have time for it but this quick detour demonstrates R robust &amp; varied capabilities.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00B1FFE-B814-3646-AB25-F611E9BA78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5" y="2706272"/>
            <a:ext cx="4484688" cy="2288106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54E5ED9A-090B-CC40-B97B-18F4F9BD99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6" y="2632101"/>
            <a:ext cx="3916362" cy="25058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5C7679-81DC-7143-B45A-D20FE4E4BF83}"/>
              </a:ext>
            </a:extLst>
          </p:cNvPr>
          <p:cNvSpPr/>
          <p:nvPr/>
        </p:nvSpPr>
        <p:spPr>
          <a:xfrm>
            <a:off x="195263" y="1300902"/>
            <a:ext cx="3962400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Static using base or GGPLOT graphics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BAA560-D7AB-BB48-AF9A-DBBCF1CF8B60}"/>
              </a:ext>
            </a:extLst>
          </p:cNvPr>
          <p:cNvSpPr/>
          <p:nvPr/>
        </p:nvSpPr>
        <p:spPr>
          <a:xfrm>
            <a:off x="4291012" y="1300902"/>
            <a:ext cx="4524375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 a dynamic webpage using leaflet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3495F0-5A3C-2240-A046-C27927BDEC9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55ED13-1D91-0F43-87CA-7F18EB0FA24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65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1A96B-EEE2-DF48-9738-FCDAF499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540D-DD06-44DE-BF69-73D0524EC763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30A32C-6CAC-3348-BBAD-FDD82D23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out some mapping.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F496D-F47E-E142-B753-48EF8C78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C0564-6112-2E45-BC38-E823CFF54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64397-3850-974F-BF4D-FFC0A06E7A2C}"/>
              </a:ext>
            </a:extLst>
          </p:cNvPr>
          <p:cNvSpPr txBox="1"/>
          <p:nvPr/>
        </p:nvSpPr>
        <p:spPr>
          <a:xfrm>
            <a:off x="6070742" y="1680862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D_mapping_inR.R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7C3AE-DDD6-6B45-B781-B5E416F23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6"/>
          <a:stretch/>
        </p:blipFill>
        <p:spPr>
          <a:xfrm>
            <a:off x="310527" y="1481559"/>
            <a:ext cx="3744912" cy="46715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5AF3D8-BCD4-284D-A0BA-2C02BA61D7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4726B-ADEB-4A4C-AD8F-6F989F35FE3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979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94A5-90DD-4B02-B388-96C91B74F663}" type="datetime1">
              <a:rPr lang="en-US" smtClean="0"/>
              <a:t>2/21/2022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11D09-CB86-470F-9F63-14F251604F44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495020"/>
              </p:ext>
            </p:extLst>
          </p:nvPr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157499"/>
              </p:ext>
            </p:extLst>
          </p:nvPr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704303"/>
              </p:ext>
            </p:extLst>
          </p:nvPr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High',‘Med',‘Low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375272"/>
              </p:ext>
            </p:extLst>
          </p:nvPr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5144-F108-41AB-8FFC-062BD91CDDCE}" type="datetime1">
              <a:rPr lang="en-US" smtClean="0"/>
              <a:t>2/21/2022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8779798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851395C-FAAC-EF48-B01C-1583B3D82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0BDC5-411D-4B52-A3F5-68317977F40A}" type="datetime1">
              <a:rPr lang="en-US" smtClean="0"/>
              <a:t>2/21/2022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6D4224D-EC5B-2649-8BB2-DAFDC3025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4B742-F9FB-407B-8745-EBFADA3FA94A}" type="datetime1">
              <a:rPr lang="en-US" smtClean="0"/>
              <a:t>2/21/2022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8664165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28C9212-0293-F04E-A255-92C877146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60FCF-50B2-4073-A9B3-99F9A6033ADF}" type="datetime1">
              <a:rPr lang="en-US" smtClean="0"/>
              <a:t>2/21/2022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1AC50BF3-EA75-CF44-B0F0-A4E18DA2E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6D6CF-38DF-4AC6-A9C6-7CA8BD56E380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0AAF-FF19-4615-A0CF-BE671197F767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Amazon’s x-ray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DD1BCE-A172-A646-BDC7-92831570364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E09A7A-B9CB-FC48-AC76-BBB91B6DE37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3822140-6407-8449-B8FB-219741AE7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1B71-7FA7-404B-A667-20FC71F792FA}" type="datetime1">
              <a:rPr lang="en-US" smtClean="0"/>
              <a:t>2/21/2022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B_Amazon_Xray.R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AC390-920B-45B2-A25F-81DBEFA746B1}"/>
              </a:ext>
            </a:extLst>
          </p:cNvPr>
          <p:cNvSpPr txBox="1"/>
          <p:nvPr/>
        </p:nvSpPr>
        <p:spPr>
          <a:xfrm>
            <a:off x="240631" y="1786035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choice!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lego movie">
            <a:extLst>
              <a:ext uri="{FF2B5EF4-FFF2-40B4-BE49-F238E27FC236}">
                <a16:creationId xmlns:a16="http://schemas.microsoft.com/office/drawing/2014/main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09" y="2113575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mary poppins itunes">
            <a:extLst>
              <a:ext uri="{FF2B5EF4-FFF2-40B4-BE49-F238E27FC236}">
                <a16:creationId xmlns:a16="http://schemas.microsoft.com/office/drawing/2014/main" id="{7925BD3B-620C-487F-87CB-77B35653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05" y="2103127"/>
            <a:ext cx="2096057" cy="31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5109</TotalTime>
  <Words>1045</Words>
  <Application>Microsoft Office PowerPoint</Application>
  <PresentationFormat>On-screen Show (4:3)</PresentationFormat>
  <Paragraphs>259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Lucida Console</vt:lpstr>
      <vt:lpstr>1_Office Theme</vt:lpstr>
      <vt:lpstr>R Review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  <vt:lpstr>Amazon X-Ray: Movie Meta Data</vt:lpstr>
      <vt:lpstr>Let’s explore Amazon’s x-ray feature</vt:lpstr>
      <vt:lpstr>Let’s practice! Open B_Amazon_Xray.R </vt:lpstr>
      <vt:lpstr>Do or Do Not There is No Try…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Let’s Practice…Open C_Amazon_Xray.R </vt:lpstr>
      <vt:lpstr>R can make maps</vt:lpstr>
      <vt:lpstr>Let’s try out some mapping.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Bikalpa Neupane</cp:lastModifiedBy>
  <cp:revision>294</cp:revision>
  <dcterms:created xsi:type="dcterms:W3CDTF">2018-05-23T17:24:59Z</dcterms:created>
  <dcterms:modified xsi:type="dcterms:W3CDTF">2022-02-21T05:56:22Z</dcterms:modified>
</cp:coreProperties>
</file>